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9" r:id="rId5"/>
    <p:sldId id="265" r:id="rId6"/>
    <p:sldId id="266" r:id="rId7"/>
    <p:sldId id="267" r:id="rId8"/>
    <p:sldId id="268" r:id="rId9"/>
    <p:sldId id="259" r:id="rId10"/>
    <p:sldId id="260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7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1518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5985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6224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1612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0854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1791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097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9223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7968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7811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845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A3151-05B7-45CE-8BA9-B3C3F770226C}" type="datetimeFigureOut">
              <a:rPr lang="de-DE" smtClean="0"/>
              <a:t>16.11.2015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2B93E2-279D-4F30-8188-21D0B8A8E7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3368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Planungspräsentation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3200" dirty="0" smtClean="0">
                <a:latin typeface="+mj-lt"/>
              </a:rPr>
              <a:t>Nr.6, </a:t>
            </a:r>
            <a:r>
              <a:rPr lang="de-DE" sz="3200" dirty="0" err="1" smtClean="0">
                <a:latin typeface="+mj-lt"/>
              </a:rPr>
              <a:t>Rollercoaster</a:t>
            </a:r>
            <a:endParaRPr lang="de-DE" sz="3200" dirty="0" smtClean="0">
              <a:latin typeface="+mj-lt"/>
            </a:endParaRPr>
          </a:p>
          <a:p>
            <a:r>
              <a:rPr lang="de-DE" sz="3200" dirty="0" smtClean="0">
                <a:latin typeface="+mj-lt"/>
              </a:rPr>
              <a:t>Fabian Kessler</a:t>
            </a:r>
            <a:endParaRPr lang="de-DE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40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Zeitplanung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96762"/>
              </p:ext>
            </p:extLst>
          </p:nvPr>
        </p:nvGraphicFramePr>
        <p:xfrm>
          <a:off x="838200" y="1825625"/>
          <a:ext cx="10515600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Aufgabe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>
                          <a:latin typeface="+mj-lt"/>
                        </a:rPr>
                        <a:t>Veranschlagte</a:t>
                      </a:r>
                      <a:r>
                        <a:rPr lang="de-DE" baseline="0" dirty="0" smtClean="0">
                          <a:latin typeface="+mj-lt"/>
                        </a:rPr>
                        <a:t> Zeit</a:t>
                      </a:r>
                      <a:endParaRPr lang="de-DE" dirty="0" smtClean="0">
                        <a:latin typeface="+mj-lt"/>
                      </a:endParaRPr>
                    </a:p>
                    <a:p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u="sng" dirty="0" smtClean="0">
                          <a:latin typeface="+mj-lt"/>
                        </a:rPr>
                        <a:t>Woche 2</a:t>
                      </a:r>
                      <a:endParaRPr lang="de-DE" u="sng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Skydome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4-6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Modellierung Zug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3-4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Modellierung Waggons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4-6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Modellierung Strecke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6-8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Modellierung Station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4-8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21-32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095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Zeitplanung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0716174"/>
              </p:ext>
            </p:extLst>
          </p:nvPr>
        </p:nvGraphicFramePr>
        <p:xfrm>
          <a:off x="838200" y="1825625"/>
          <a:ext cx="10515600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Aufgabe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>
                          <a:latin typeface="+mj-lt"/>
                        </a:rPr>
                        <a:t>Veranschlagte</a:t>
                      </a:r>
                      <a:r>
                        <a:rPr lang="de-DE" baseline="0" dirty="0" smtClean="0">
                          <a:latin typeface="+mj-lt"/>
                        </a:rPr>
                        <a:t> Zeit</a:t>
                      </a:r>
                      <a:endParaRPr lang="de-DE" dirty="0" smtClean="0">
                        <a:latin typeface="+mj-lt"/>
                      </a:endParaRPr>
                    </a:p>
                    <a:p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u="sng" dirty="0" smtClean="0">
                          <a:latin typeface="+mj-lt"/>
                        </a:rPr>
                        <a:t>Woche 3</a:t>
                      </a:r>
                      <a:endParaRPr lang="de-DE" u="sng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Partikelsystem</a:t>
                      </a:r>
                      <a:r>
                        <a:rPr lang="de-DE" baseline="0" dirty="0" smtClean="0">
                          <a:latin typeface="+mj-lt"/>
                        </a:rPr>
                        <a:t> Strecke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2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Partikelsystem</a:t>
                      </a:r>
                      <a:r>
                        <a:rPr lang="de-DE" baseline="0" dirty="0" smtClean="0">
                          <a:latin typeface="+mj-lt"/>
                        </a:rPr>
                        <a:t> Bodenbelag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1 Stunde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Szenenanpassung auf Videoschnitt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6-8</a:t>
                      </a:r>
                      <a:r>
                        <a:rPr lang="de-DE" baseline="0" dirty="0" smtClean="0">
                          <a:latin typeface="+mj-lt"/>
                        </a:rPr>
                        <a:t>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9-11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978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Zeitplanung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1952891"/>
              </p:ext>
            </p:extLst>
          </p:nvPr>
        </p:nvGraphicFramePr>
        <p:xfrm>
          <a:off x="838200" y="1825625"/>
          <a:ext cx="10515600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Aufgabe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>
                          <a:latin typeface="+mj-lt"/>
                        </a:rPr>
                        <a:t>Veranschlagte</a:t>
                      </a:r>
                      <a:r>
                        <a:rPr lang="de-DE" baseline="0" dirty="0" smtClean="0">
                          <a:latin typeface="+mj-lt"/>
                        </a:rPr>
                        <a:t> Zeit</a:t>
                      </a:r>
                      <a:endParaRPr lang="de-DE" dirty="0" smtClean="0">
                        <a:latin typeface="+mj-lt"/>
                      </a:endParaRPr>
                    </a:p>
                    <a:p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u="sng" dirty="0" smtClean="0">
                          <a:latin typeface="+mj-lt"/>
                        </a:rPr>
                        <a:t>Woche 4</a:t>
                      </a:r>
                      <a:endParaRPr lang="de-DE" u="sng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Modellierung</a:t>
                      </a:r>
                      <a:r>
                        <a:rPr lang="de-DE" baseline="0" dirty="0" smtClean="0">
                          <a:latin typeface="+mj-lt"/>
                        </a:rPr>
                        <a:t> Landschaft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3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Modellierung</a:t>
                      </a:r>
                      <a:r>
                        <a:rPr lang="de-DE" baseline="0" dirty="0" smtClean="0">
                          <a:latin typeface="+mj-lt"/>
                        </a:rPr>
                        <a:t> Station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3-5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Anpassung</a:t>
                      </a:r>
                      <a:r>
                        <a:rPr lang="de-DE" baseline="0" dirty="0" smtClean="0">
                          <a:latin typeface="+mj-lt"/>
                        </a:rPr>
                        <a:t> Sonstiges (Wege, Wartegitter etc.)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1-5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Kamerafokus und Postproduktion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5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12-18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839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Risikoanalyse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b="1" dirty="0" smtClean="0"/>
              <a:t>Fahrphysik kann nicht wie gewünscht funktionieren</a:t>
            </a:r>
            <a:r>
              <a:rPr lang="de-DE" sz="2400" dirty="0" smtClean="0"/>
              <a:t>. (!)</a:t>
            </a:r>
          </a:p>
          <a:p>
            <a:pPr marL="0" indent="0">
              <a:buNone/>
            </a:pPr>
            <a:r>
              <a:rPr lang="de-DE" sz="2000" dirty="0" smtClean="0"/>
              <a:t>Geschwindigkeit Animationen, Constraints, Follow-Path, Bezierkurven kippen. System muss unter Umständen umgestaltet/komplett erneuert werden</a:t>
            </a:r>
          </a:p>
          <a:p>
            <a:r>
              <a:rPr lang="de-DE" b="1" dirty="0" smtClean="0"/>
              <a:t>Komplexe Details und restlichen Modelle zu minimalistisch. </a:t>
            </a:r>
          </a:p>
          <a:p>
            <a:pPr marL="0" indent="0">
              <a:buNone/>
            </a:pPr>
            <a:r>
              <a:rPr lang="de-DE" sz="2000" dirty="0" smtClean="0"/>
              <a:t>Unter Umständen viele Details damit es nicht wie ein Anfängerprojekt wirkt. Aber auch Details ( Verbindungen Waggons, Radlager Wagen, diese sollen genau an der Strecke anliegen)</a:t>
            </a:r>
            <a:endParaRPr lang="de-DE" sz="2400" dirty="0" smtClean="0"/>
          </a:p>
          <a:p>
            <a:r>
              <a:rPr lang="de-DE" b="1" dirty="0" smtClean="0"/>
              <a:t>Dynamik Schnitte</a:t>
            </a:r>
          </a:p>
          <a:p>
            <a:pPr marL="0" indent="0">
              <a:buNone/>
            </a:pPr>
            <a:r>
              <a:rPr lang="de-DE" sz="2000" dirty="0" smtClean="0"/>
              <a:t>Video fällt mit dem Geschwindigkeitsgefühl das die Achterbahn ausstrahlt. Auch bei Strecke und Animationsgeschwindigkeit</a:t>
            </a:r>
          </a:p>
          <a:p>
            <a:r>
              <a:rPr lang="de-DE" b="1" dirty="0" smtClean="0"/>
              <a:t>Zu aufwändige Berechnungen </a:t>
            </a:r>
          </a:p>
          <a:p>
            <a:pPr marL="0" indent="0">
              <a:buNone/>
            </a:pPr>
            <a:r>
              <a:rPr lang="de-DE" sz="1800" dirty="0" smtClean="0"/>
              <a:t>Spiegelungen Materialien, Array-</a:t>
            </a:r>
            <a:r>
              <a:rPr lang="de-DE" sz="1800" dirty="0" err="1" smtClean="0"/>
              <a:t>Modifier</a:t>
            </a:r>
            <a:r>
              <a:rPr lang="de-DE" sz="1800" dirty="0" smtClean="0"/>
              <a:t> wenn Strecke mit 3 durchgehenden </a:t>
            </a:r>
            <a:r>
              <a:rPr lang="de-DE" sz="1800" dirty="0" err="1" smtClean="0"/>
              <a:t>Circles</a:t>
            </a:r>
            <a:r>
              <a:rPr lang="de-DE" sz="1800" dirty="0" smtClean="0"/>
              <a:t> berechnet wird</a:t>
            </a:r>
          </a:p>
          <a:p>
            <a:pPr marL="0" indent="0">
              <a:buNone/>
            </a:pP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043996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Werbetext für „</a:t>
            </a:r>
            <a:r>
              <a:rPr lang="de-DE" dirty="0" err="1" smtClean="0"/>
              <a:t>Rollercoaster</a:t>
            </a:r>
            <a:r>
              <a:rPr lang="de-DE" dirty="0" smtClean="0"/>
              <a:t>“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4000" dirty="0">
                <a:latin typeface="+mj-lt"/>
              </a:rPr>
              <a:t>Wow! </a:t>
            </a:r>
            <a:r>
              <a:rPr lang="de-DE" dirty="0">
                <a:latin typeface="+mj-lt"/>
              </a:rPr>
              <a:t>Die allerneuste Achterbahn im </a:t>
            </a:r>
            <a:r>
              <a:rPr lang="de-DE" dirty="0" err="1">
                <a:latin typeface="+mj-lt"/>
              </a:rPr>
              <a:t>Phantasia</a:t>
            </a:r>
            <a:r>
              <a:rPr lang="de-DE" dirty="0">
                <a:latin typeface="+mj-lt"/>
              </a:rPr>
              <a:t>-Park. Wahnsinnige Höhen, schnelle Kurven, maximale Beschleunigung! Schwerelose Momente und intensive Gefühle von drückender Schwerkraft. Obwohl sie erst dieses Jahr eingeweiht wurde jetzt schon ein Klassiker! Fahr jetzt mit - Das aufregendste Fahrgefühl seit es Achterbahnen gibt!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4669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Storyboard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467" y="483999"/>
            <a:ext cx="6331553" cy="6167098"/>
          </a:xfrm>
        </p:spPr>
      </p:pic>
    </p:spTree>
    <p:extLst>
      <p:ext uri="{BB962C8B-B14F-4D97-AF65-F5344CB8AC3E}">
        <p14:creationId xmlns:p14="http://schemas.microsoft.com/office/powerpoint/2010/main" val="243978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Storyboard</a:t>
            </a:r>
            <a:endParaRPr lang="de-DE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113" y="1690688"/>
            <a:ext cx="4411773" cy="4351338"/>
          </a:xfrm>
        </p:spPr>
      </p:pic>
    </p:spTree>
    <p:extLst>
      <p:ext uri="{BB962C8B-B14F-4D97-AF65-F5344CB8AC3E}">
        <p14:creationId xmlns:p14="http://schemas.microsoft.com/office/powerpoint/2010/main" val="341729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Storyboard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54"/>
          <a:stretch/>
        </p:blipFill>
        <p:spPr>
          <a:xfrm>
            <a:off x="838201" y="1690688"/>
            <a:ext cx="5003800" cy="4351338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923" y="1690688"/>
            <a:ext cx="4775877" cy="479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49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Storyboard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46"/>
          <a:stretch/>
        </p:blipFill>
        <p:spPr>
          <a:xfrm>
            <a:off x="838200" y="1886027"/>
            <a:ext cx="5816600" cy="4351338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889" y="1690688"/>
            <a:ext cx="5109044" cy="431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2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Storyboard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719798" cy="4351338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418" y="1690688"/>
            <a:ext cx="5327382" cy="4504267"/>
          </a:xfrm>
          <a:prstGeom prst="rect">
            <a:avLst/>
          </a:prstGeom>
        </p:spPr>
      </p:pic>
      <p:sp>
        <p:nvSpPr>
          <p:cNvPr id="6" name="Pfeil nach rechts 5"/>
          <p:cNvSpPr/>
          <p:nvPr/>
        </p:nvSpPr>
        <p:spPr>
          <a:xfrm rot="6089483">
            <a:off x="7302855" y="4679402"/>
            <a:ext cx="1664559" cy="43141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73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Storyboard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346590" cy="4351338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790" y="1945482"/>
            <a:ext cx="5831578" cy="384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2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Zeitplanung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0926996"/>
              </p:ext>
            </p:extLst>
          </p:nvPr>
        </p:nvGraphicFramePr>
        <p:xfrm>
          <a:off x="838200" y="1825625"/>
          <a:ext cx="10515600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Aufgabe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Veranschlagte</a:t>
                      </a:r>
                      <a:r>
                        <a:rPr lang="de-DE" baseline="0" dirty="0" smtClean="0">
                          <a:latin typeface="+mj-lt"/>
                        </a:rPr>
                        <a:t> Zeit</a:t>
                      </a:r>
                    </a:p>
                    <a:p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u="sng" dirty="0" smtClean="0">
                          <a:latin typeface="+mj-lt"/>
                        </a:rPr>
                        <a:t>Woche 1</a:t>
                      </a:r>
                      <a:endParaRPr lang="de-DE" u="sng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Streckenentwicklung (Bezier)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8-10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Streckenverfeinerung (Bezier)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5-9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Animation</a:t>
                      </a:r>
                      <a:r>
                        <a:rPr lang="de-DE" baseline="0" dirty="0" smtClean="0">
                          <a:latin typeface="+mj-lt"/>
                        </a:rPr>
                        <a:t> Verfolgung der B.-Kurve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4-8 Stunden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DE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latin typeface="+mj-lt"/>
                        </a:rPr>
                        <a:t>17-27</a:t>
                      </a:r>
                      <a:endParaRPr lang="de-DE" dirty="0">
                        <a:latin typeface="+mj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376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</Words>
  <Application>Microsoft Office PowerPoint</Application>
  <PresentationFormat>Breitbild</PresentationFormat>
  <Paragraphs>70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Planungspräsentation</vt:lpstr>
      <vt:lpstr>Werbetext für „Rollercoaster“</vt:lpstr>
      <vt:lpstr>Storyboard</vt:lpstr>
      <vt:lpstr>Storyboard</vt:lpstr>
      <vt:lpstr>Storyboard</vt:lpstr>
      <vt:lpstr>Storyboard</vt:lpstr>
      <vt:lpstr>Storyboard</vt:lpstr>
      <vt:lpstr>Storyboard</vt:lpstr>
      <vt:lpstr>Zeitplanung</vt:lpstr>
      <vt:lpstr>Zeitplanung</vt:lpstr>
      <vt:lpstr>Zeitplanung</vt:lpstr>
      <vt:lpstr>Zeitplanung</vt:lpstr>
      <vt:lpstr>Risikoanalyse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studentai</dc:creator>
  <cp:lastModifiedBy>whoisbre</cp:lastModifiedBy>
  <cp:revision>23</cp:revision>
  <dcterms:created xsi:type="dcterms:W3CDTF">2015-11-16T09:57:23Z</dcterms:created>
  <dcterms:modified xsi:type="dcterms:W3CDTF">2015-11-16T18:33:27Z</dcterms:modified>
</cp:coreProperties>
</file>

<file path=docProps/thumbnail.jpeg>
</file>